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59" r:id="rId5"/>
    <p:sldId id="260" r:id="rId6"/>
    <p:sldId id="261" r:id="rId7"/>
    <p:sldId id="262" r:id="rId8"/>
    <p:sldId id="264" r:id="rId9"/>
    <p:sldId id="265" r:id="rId10"/>
    <p:sldId id="268" r:id="rId11"/>
    <p:sldId id="267" r:id="rId12"/>
    <p:sldId id="269" r:id="rId13"/>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2"/>
    <p:restoredTop sz="94694"/>
  </p:normalViewPr>
  <p:slideViewPr>
    <p:cSldViewPr snapToGrid="0">
      <p:cViewPr varScale="1">
        <p:scale>
          <a:sx n="121" d="100"/>
          <a:sy n="121" d="100"/>
        </p:scale>
        <p:origin x="30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D4197-71F2-58CE-9357-9B97B9B1583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BE"/>
          </a:p>
        </p:txBody>
      </p:sp>
      <p:sp>
        <p:nvSpPr>
          <p:cNvPr id="3" name="Subtitle 2">
            <a:extLst>
              <a:ext uri="{FF2B5EF4-FFF2-40B4-BE49-F238E27FC236}">
                <a16:creationId xmlns:a16="http://schemas.microsoft.com/office/drawing/2014/main" id="{BC243FCE-91F7-E9D7-69BC-DE41690E97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BE"/>
          </a:p>
        </p:txBody>
      </p:sp>
      <p:sp>
        <p:nvSpPr>
          <p:cNvPr id="4" name="Date Placeholder 3">
            <a:extLst>
              <a:ext uri="{FF2B5EF4-FFF2-40B4-BE49-F238E27FC236}">
                <a16:creationId xmlns:a16="http://schemas.microsoft.com/office/drawing/2014/main" id="{338C02E5-E1F8-FBA5-F566-E9B813992E60}"/>
              </a:ext>
            </a:extLst>
          </p:cNvPr>
          <p:cNvSpPr>
            <a:spLocks noGrp="1"/>
          </p:cNvSpPr>
          <p:nvPr>
            <p:ph type="dt" sz="half" idx="10"/>
          </p:nvPr>
        </p:nvSpPr>
        <p:spPr/>
        <p:txBody>
          <a:bodyPr/>
          <a:lstStyle/>
          <a:p>
            <a:fld id="{77C63201-2905-8748-8A77-6BC3629E2EFB}" type="datetimeFigureOut">
              <a:rPr lang="en-BE" smtClean="0"/>
              <a:t>17/01/2023</a:t>
            </a:fld>
            <a:endParaRPr lang="en-BE"/>
          </a:p>
        </p:txBody>
      </p:sp>
      <p:sp>
        <p:nvSpPr>
          <p:cNvPr id="5" name="Footer Placeholder 4">
            <a:extLst>
              <a:ext uri="{FF2B5EF4-FFF2-40B4-BE49-F238E27FC236}">
                <a16:creationId xmlns:a16="http://schemas.microsoft.com/office/drawing/2014/main" id="{2DA8BB1B-4252-7C05-3F89-AB26315CBABE}"/>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BCB1584A-0386-72E0-9B4D-7623F3D03943}"/>
              </a:ext>
            </a:extLst>
          </p:cNvPr>
          <p:cNvSpPr>
            <a:spLocks noGrp="1"/>
          </p:cNvSpPr>
          <p:nvPr>
            <p:ph type="sldNum" sz="quarter" idx="12"/>
          </p:nvPr>
        </p:nvSpPr>
        <p:spPr/>
        <p:txBody>
          <a:bodyPr/>
          <a:lstStyle/>
          <a:p>
            <a:fld id="{64EA121F-BA14-C64C-9CB5-F07F2A6989AD}" type="slidenum">
              <a:rPr lang="en-BE" smtClean="0"/>
              <a:t>‹#›</a:t>
            </a:fld>
            <a:endParaRPr lang="en-BE"/>
          </a:p>
        </p:txBody>
      </p:sp>
    </p:spTree>
    <p:extLst>
      <p:ext uri="{BB962C8B-B14F-4D97-AF65-F5344CB8AC3E}">
        <p14:creationId xmlns:p14="http://schemas.microsoft.com/office/powerpoint/2010/main" val="1752600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EE8DA-CC40-9B09-3FF7-5D2BD392FA95}"/>
              </a:ext>
            </a:extLst>
          </p:cNvPr>
          <p:cNvSpPr>
            <a:spLocks noGrp="1"/>
          </p:cNvSpPr>
          <p:nvPr>
            <p:ph type="title"/>
          </p:nvPr>
        </p:nvSpPr>
        <p:spPr/>
        <p:txBody>
          <a:bodyPr/>
          <a:lstStyle/>
          <a:p>
            <a:r>
              <a:rPr lang="en-GB"/>
              <a:t>Click to edit Master title style</a:t>
            </a:r>
            <a:endParaRPr lang="en-BE"/>
          </a:p>
        </p:txBody>
      </p:sp>
      <p:sp>
        <p:nvSpPr>
          <p:cNvPr id="3" name="Vertical Text Placeholder 2">
            <a:extLst>
              <a:ext uri="{FF2B5EF4-FFF2-40B4-BE49-F238E27FC236}">
                <a16:creationId xmlns:a16="http://schemas.microsoft.com/office/drawing/2014/main" id="{8875F860-6CF8-FB93-76FD-BE8D18B2070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8453D5E4-2F8B-0447-F624-63B5D5366563}"/>
              </a:ext>
            </a:extLst>
          </p:cNvPr>
          <p:cNvSpPr>
            <a:spLocks noGrp="1"/>
          </p:cNvSpPr>
          <p:nvPr>
            <p:ph type="dt" sz="half" idx="10"/>
          </p:nvPr>
        </p:nvSpPr>
        <p:spPr/>
        <p:txBody>
          <a:bodyPr/>
          <a:lstStyle/>
          <a:p>
            <a:fld id="{77C63201-2905-8748-8A77-6BC3629E2EFB}" type="datetimeFigureOut">
              <a:rPr lang="en-BE" smtClean="0"/>
              <a:t>17/01/2023</a:t>
            </a:fld>
            <a:endParaRPr lang="en-BE"/>
          </a:p>
        </p:txBody>
      </p:sp>
      <p:sp>
        <p:nvSpPr>
          <p:cNvPr id="5" name="Footer Placeholder 4">
            <a:extLst>
              <a:ext uri="{FF2B5EF4-FFF2-40B4-BE49-F238E27FC236}">
                <a16:creationId xmlns:a16="http://schemas.microsoft.com/office/drawing/2014/main" id="{95DFCC7A-DA25-3104-AD3D-B8B54FDB6092}"/>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750EA76A-30C2-DF51-0668-FAB509D82BD3}"/>
              </a:ext>
            </a:extLst>
          </p:cNvPr>
          <p:cNvSpPr>
            <a:spLocks noGrp="1"/>
          </p:cNvSpPr>
          <p:nvPr>
            <p:ph type="sldNum" sz="quarter" idx="12"/>
          </p:nvPr>
        </p:nvSpPr>
        <p:spPr/>
        <p:txBody>
          <a:bodyPr/>
          <a:lstStyle/>
          <a:p>
            <a:fld id="{64EA121F-BA14-C64C-9CB5-F07F2A6989AD}" type="slidenum">
              <a:rPr lang="en-BE" smtClean="0"/>
              <a:t>‹#›</a:t>
            </a:fld>
            <a:endParaRPr lang="en-BE"/>
          </a:p>
        </p:txBody>
      </p:sp>
    </p:spTree>
    <p:extLst>
      <p:ext uri="{BB962C8B-B14F-4D97-AF65-F5344CB8AC3E}">
        <p14:creationId xmlns:p14="http://schemas.microsoft.com/office/powerpoint/2010/main" val="2528015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C832CC-5EDD-FDBA-27FA-19BCF5833F4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BE"/>
          </a:p>
        </p:txBody>
      </p:sp>
      <p:sp>
        <p:nvSpPr>
          <p:cNvPr id="3" name="Vertical Text Placeholder 2">
            <a:extLst>
              <a:ext uri="{FF2B5EF4-FFF2-40B4-BE49-F238E27FC236}">
                <a16:creationId xmlns:a16="http://schemas.microsoft.com/office/drawing/2014/main" id="{B1FABE95-3F57-7FC6-5F04-776B2A0C16D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33F43A9E-B594-E45E-41CC-8CD546390FAA}"/>
              </a:ext>
            </a:extLst>
          </p:cNvPr>
          <p:cNvSpPr>
            <a:spLocks noGrp="1"/>
          </p:cNvSpPr>
          <p:nvPr>
            <p:ph type="dt" sz="half" idx="10"/>
          </p:nvPr>
        </p:nvSpPr>
        <p:spPr/>
        <p:txBody>
          <a:bodyPr/>
          <a:lstStyle/>
          <a:p>
            <a:fld id="{77C63201-2905-8748-8A77-6BC3629E2EFB}" type="datetimeFigureOut">
              <a:rPr lang="en-BE" smtClean="0"/>
              <a:t>17/01/2023</a:t>
            </a:fld>
            <a:endParaRPr lang="en-BE"/>
          </a:p>
        </p:txBody>
      </p:sp>
      <p:sp>
        <p:nvSpPr>
          <p:cNvPr id="5" name="Footer Placeholder 4">
            <a:extLst>
              <a:ext uri="{FF2B5EF4-FFF2-40B4-BE49-F238E27FC236}">
                <a16:creationId xmlns:a16="http://schemas.microsoft.com/office/drawing/2014/main" id="{C67F9B40-4C6B-20D4-286B-B5A44C1BB890}"/>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FD66BD02-CA45-DB6F-E0A6-F1EC7E8C484E}"/>
              </a:ext>
            </a:extLst>
          </p:cNvPr>
          <p:cNvSpPr>
            <a:spLocks noGrp="1"/>
          </p:cNvSpPr>
          <p:nvPr>
            <p:ph type="sldNum" sz="quarter" idx="12"/>
          </p:nvPr>
        </p:nvSpPr>
        <p:spPr/>
        <p:txBody>
          <a:bodyPr/>
          <a:lstStyle/>
          <a:p>
            <a:fld id="{64EA121F-BA14-C64C-9CB5-F07F2A6989AD}" type="slidenum">
              <a:rPr lang="en-BE" smtClean="0"/>
              <a:t>‹#›</a:t>
            </a:fld>
            <a:endParaRPr lang="en-BE"/>
          </a:p>
        </p:txBody>
      </p:sp>
    </p:spTree>
    <p:extLst>
      <p:ext uri="{BB962C8B-B14F-4D97-AF65-F5344CB8AC3E}">
        <p14:creationId xmlns:p14="http://schemas.microsoft.com/office/powerpoint/2010/main" val="3132518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38989-21FE-89A5-0865-E5B6C8150BA6}"/>
              </a:ext>
            </a:extLst>
          </p:cNvPr>
          <p:cNvSpPr>
            <a:spLocks noGrp="1"/>
          </p:cNvSpPr>
          <p:nvPr>
            <p:ph type="title"/>
          </p:nvPr>
        </p:nvSpPr>
        <p:spPr/>
        <p:txBody>
          <a:bodyPr/>
          <a:lstStyle/>
          <a:p>
            <a:r>
              <a:rPr lang="en-GB"/>
              <a:t>Click to edit Master title style</a:t>
            </a:r>
            <a:endParaRPr lang="en-BE"/>
          </a:p>
        </p:txBody>
      </p:sp>
      <p:sp>
        <p:nvSpPr>
          <p:cNvPr id="3" name="Content Placeholder 2">
            <a:extLst>
              <a:ext uri="{FF2B5EF4-FFF2-40B4-BE49-F238E27FC236}">
                <a16:creationId xmlns:a16="http://schemas.microsoft.com/office/drawing/2014/main" id="{89F82288-BF0C-6647-4B7D-D58774EE53C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E8AA42D7-154C-37B1-0D7C-7D299A7EE5C5}"/>
              </a:ext>
            </a:extLst>
          </p:cNvPr>
          <p:cNvSpPr>
            <a:spLocks noGrp="1"/>
          </p:cNvSpPr>
          <p:nvPr>
            <p:ph type="dt" sz="half" idx="10"/>
          </p:nvPr>
        </p:nvSpPr>
        <p:spPr/>
        <p:txBody>
          <a:bodyPr/>
          <a:lstStyle/>
          <a:p>
            <a:fld id="{77C63201-2905-8748-8A77-6BC3629E2EFB}" type="datetimeFigureOut">
              <a:rPr lang="en-BE" smtClean="0"/>
              <a:t>17/01/2023</a:t>
            </a:fld>
            <a:endParaRPr lang="en-BE"/>
          </a:p>
        </p:txBody>
      </p:sp>
      <p:sp>
        <p:nvSpPr>
          <p:cNvPr id="5" name="Footer Placeholder 4">
            <a:extLst>
              <a:ext uri="{FF2B5EF4-FFF2-40B4-BE49-F238E27FC236}">
                <a16:creationId xmlns:a16="http://schemas.microsoft.com/office/drawing/2014/main" id="{34E12EA2-3D8D-93FB-FAF6-3C0ADF1E27A0}"/>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EC477D66-1CDF-1DCE-E745-3BCFBF58CA30}"/>
              </a:ext>
            </a:extLst>
          </p:cNvPr>
          <p:cNvSpPr>
            <a:spLocks noGrp="1"/>
          </p:cNvSpPr>
          <p:nvPr>
            <p:ph type="sldNum" sz="quarter" idx="12"/>
          </p:nvPr>
        </p:nvSpPr>
        <p:spPr/>
        <p:txBody>
          <a:bodyPr/>
          <a:lstStyle/>
          <a:p>
            <a:fld id="{64EA121F-BA14-C64C-9CB5-F07F2A6989AD}" type="slidenum">
              <a:rPr lang="en-BE" smtClean="0"/>
              <a:t>‹#›</a:t>
            </a:fld>
            <a:endParaRPr lang="en-BE"/>
          </a:p>
        </p:txBody>
      </p:sp>
    </p:spTree>
    <p:extLst>
      <p:ext uri="{BB962C8B-B14F-4D97-AF65-F5344CB8AC3E}">
        <p14:creationId xmlns:p14="http://schemas.microsoft.com/office/powerpoint/2010/main" val="2374927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EE70-2454-7031-9822-34A41F44CE7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BE"/>
          </a:p>
        </p:txBody>
      </p:sp>
      <p:sp>
        <p:nvSpPr>
          <p:cNvPr id="3" name="Text Placeholder 2">
            <a:extLst>
              <a:ext uri="{FF2B5EF4-FFF2-40B4-BE49-F238E27FC236}">
                <a16:creationId xmlns:a16="http://schemas.microsoft.com/office/drawing/2014/main" id="{8B4368C5-CAF4-F7AA-85E8-8995CDF6A2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D416677-F9BC-4AC9-BEBC-7E3606F7D7F9}"/>
              </a:ext>
            </a:extLst>
          </p:cNvPr>
          <p:cNvSpPr>
            <a:spLocks noGrp="1"/>
          </p:cNvSpPr>
          <p:nvPr>
            <p:ph type="dt" sz="half" idx="10"/>
          </p:nvPr>
        </p:nvSpPr>
        <p:spPr/>
        <p:txBody>
          <a:bodyPr/>
          <a:lstStyle/>
          <a:p>
            <a:fld id="{77C63201-2905-8748-8A77-6BC3629E2EFB}" type="datetimeFigureOut">
              <a:rPr lang="en-BE" smtClean="0"/>
              <a:t>17/01/2023</a:t>
            </a:fld>
            <a:endParaRPr lang="en-BE"/>
          </a:p>
        </p:txBody>
      </p:sp>
      <p:sp>
        <p:nvSpPr>
          <p:cNvPr id="5" name="Footer Placeholder 4">
            <a:extLst>
              <a:ext uri="{FF2B5EF4-FFF2-40B4-BE49-F238E27FC236}">
                <a16:creationId xmlns:a16="http://schemas.microsoft.com/office/drawing/2014/main" id="{CE277C8C-9395-904B-85B6-E4380569C242}"/>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80FEDD81-594B-1CF8-BF5D-9B4BC806BC08}"/>
              </a:ext>
            </a:extLst>
          </p:cNvPr>
          <p:cNvSpPr>
            <a:spLocks noGrp="1"/>
          </p:cNvSpPr>
          <p:nvPr>
            <p:ph type="sldNum" sz="quarter" idx="12"/>
          </p:nvPr>
        </p:nvSpPr>
        <p:spPr/>
        <p:txBody>
          <a:bodyPr/>
          <a:lstStyle/>
          <a:p>
            <a:fld id="{64EA121F-BA14-C64C-9CB5-F07F2A6989AD}" type="slidenum">
              <a:rPr lang="en-BE" smtClean="0"/>
              <a:t>‹#›</a:t>
            </a:fld>
            <a:endParaRPr lang="en-BE"/>
          </a:p>
        </p:txBody>
      </p:sp>
    </p:spTree>
    <p:extLst>
      <p:ext uri="{BB962C8B-B14F-4D97-AF65-F5344CB8AC3E}">
        <p14:creationId xmlns:p14="http://schemas.microsoft.com/office/powerpoint/2010/main" val="531401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AABD9-B9B2-6257-01D2-A7BF945AA72F}"/>
              </a:ext>
            </a:extLst>
          </p:cNvPr>
          <p:cNvSpPr>
            <a:spLocks noGrp="1"/>
          </p:cNvSpPr>
          <p:nvPr>
            <p:ph type="title"/>
          </p:nvPr>
        </p:nvSpPr>
        <p:spPr/>
        <p:txBody>
          <a:bodyPr/>
          <a:lstStyle/>
          <a:p>
            <a:r>
              <a:rPr lang="en-GB"/>
              <a:t>Click to edit Master title style</a:t>
            </a:r>
            <a:endParaRPr lang="en-BE"/>
          </a:p>
        </p:txBody>
      </p:sp>
      <p:sp>
        <p:nvSpPr>
          <p:cNvPr id="3" name="Content Placeholder 2">
            <a:extLst>
              <a:ext uri="{FF2B5EF4-FFF2-40B4-BE49-F238E27FC236}">
                <a16:creationId xmlns:a16="http://schemas.microsoft.com/office/drawing/2014/main" id="{78AC1778-A3E1-E338-5B1E-15C4F26047C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Content Placeholder 3">
            <a:extLst>
              <a:ext uri="{FF2B5EF4-FFF2-40B4-BE49-F238E27FC236}">
                <a16:creationId xmlns:a16="http://schemas.microsoft.com/office/drawing/2014/main" id="{752133D6-B196-C1E8-5C25-5B3CDD909D0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5" name="Date Placeholder 4">
            <a:extLst>
              <a:ext uri="{FF2B5EF4-FFF2-40B4-BE49-F238E27FC236}">
                <a16:creationId xmlns:a16="http://schemas.microsoft.com/office/drawing/2014/main" id="{0F408829-08D8-B1F4-3857-183B889EE702}"/>
              </a:ext>
            </a:extLst>
          </p:cNvPr>
          <p:cNvSpPr>
            <a:spLocks noGrp="1"/>
          </p:cNvSpPr>
          <p:nvPr>
            <p:ph type="dt" sz="half" idx="10"/>
          </p:nvPr>
        </p:nvSpPr>
        <p:spPr/>
        <p:txBody>
          <a:bodyPr/>
          <a:lstStyle/>
          <a:p>
            <a:fld id="{77C63201-2905-8748-8A77-6BC3629E2EFB}" type="datetimeFigureOut">
              <a:rPr lang="en-BE" smtClean="0"/>
              <a:t>17/01/2023</a:t>
            </a:fld>
            <a:endParaRPr lang="en-BE"/>
          </a:p>
        </p:txBody>
      </p:sp>
      <p:sp>
        <p:nvSpPr>
          <p:cNvPr id="6" name="Footer Placeholder 5">
            <a:extLst>
              <a:ext uri="{FF2B5EF4-FFF2-40B4-BE49-F238E27FC236}">
                <a16:creationId xmlns:a16="http://schemas.microsoft.com/office/drawing/2014/main" id="{9DFEBDA9-A758-7B2B-ED6F-D9DDE87B39B7}"/>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C761F09D-6614-6815-3463-F32FDE2E85AF}"/>
              </a:ext>
            </a:extLst>
          </p:cNvPr>
          <p:cNvSpPr>
            <a:spLocks noGrp="1"/>
          </p:cNvSpPr>
          <p:nvPr>
            <p:ph type="sldNum" sz="quarter" idx="12"/>
          </p:nvPr>
        </p:nvSpPr>
        <p:spPr/>
        <p:txBody>
          <a:bodyPr/>
          <a:lstStyle/>
          <a:p>
            <a:fld id="{64EA121F-BA14-C64C-9CB5-F07F2A6989AD}" type="slidenum">
              <a:rPr lang="en-BE" smtClean="0"/>
              <a:t>‹#›</a:t>
            </a:fld>
            <a:endParaRPr lang="en-BE"/>
          </a:p>
        </p:txBody>
      </p:sp>
    </p:spTree>
    <p:extLst>
      <p:ext uri="{BB962C8B-B14F-4D97-AF65-F5344CB8AC3E}">
        <p14:creationId xmlns:p14="http://schemas.microsoft.com/office/powerpoint/2010/main" val="4057132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B49E4-9082-9BBF-50F5-E9F37D755D66}"/>
              </a:ext>
            </a:extLst>
          </p:cNvPr>
          <p:cNvSpPr>
            <a:spLocks noGrp="1"/>
          </p:cNvSpPr>
          <p:nvPr>
            <p:ph type="title"/>
          </p:nvPr>
        </p:nvSpPr>
        <p:spPr>
          <a:xfrm>
            <a:off x="839788" y="365125"/>
            <a:ext cx="10515600" cy="1325563"/>
          </a:xfrm>
        </p:spPr>
        <p:txBody>
          <a:bodyPr/>
          <a:lstStyle/>
          <a:p>
            <a:r>
              <a:rPr lang="en-GB"/>
              <a:t>Click to edit Master title style</a:t>
            </a:r>
            <a:endParaRPr lang="en-BE"/>
          </a:p>
        </p:txBody>
      </p:sp>
      <p:sp>
        <p:nvSpPr>
          <p:cNvPr id="3" name="Text Placeholder 2">
            <a:extLst>
              <a:ext uri="{FF2B5EF4-FFF2-40B4-BE49-F238E27FC236}">
                <a16:creationId xmlns:a16="http://schemas.microsoft.com/office/drawing/2014/main" id="{232F76F5-0B2F-16E5-E5BF-A85ECFDE59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D6645A1-BDA6-36EE-81C2-5397F488561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5" name="Text Placeholder 4">
            <a:extLst>
              <a:ext uri="{FF2B5EF4-FFF2-40B4-BE49-F238E27FC236}">
                <a16:creationId xmlns:a16="http://schemas.microsoft.com/office/drawing/2014/main" id="{B26359A9-8D40-4A5E-5971-A3C8179C87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DFE8B92-E378-34DC-7512-73A7C8F3423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7" name="Date Placeholder 6">
            <a:extLst>
              <a:ext uri="{FF2B5EF4-FFF2-40B4-BE49-F238E27FC236}">
                <a16:creationId xmlns:a16="http://schemas.microsoft.com/office/drawing/2014/main" id="{B48F3932-0069-BE08-85D4-6964EFBC25BC}"/>
              </a:ext>
            </a:extLst>
          </p:cNvPr>
          <p:cNvSpPr>
            <a:spLocks noGrp="1"/>
          </p:cNvSpPr>
          <p:nvPr>
            <p:ph type="dt" sz="half" idx="10"/>
          </p:nvPr>
        </p:nvSpPr>
        <p:spPr/>
        <p:txBody>
          <a:bodyPr/>
          <a:lstStyle/>
          <a:p>
            <a:fld id="{77C63201-2905-8748-8A77-6BC3629E2EFB}" type="datetimeFigureOut">
              <a:rPr lang="en-BE" smtClean="0"/>
              <a:t>17/01/2023</a:t>
            </a:fld>
            <a:endParaRPr lang="en-BE"/>
          </a:p>
        </p:txBody>
      </p:sp>
      <p:sp>
        <p:nvSpPr>
          <p:cNvPr id="8" name="Footer Placeholder 7">
            <a:extLst>
              <a:ext uri="{FF2B5EF4-FFF2-40B4-BE49-F238E27FC236}">
                <a16:creationId xmlns:a16="http://schemas.microsoft.com/office/drawing/2014/main" id="{D64CEDF4-5098-3619-9DC1-0DA88AE9C51B}"/>
              </a:ext>
            </a:extLst>
          </p:cNvPr>
          <p:cNvSpPr>
            <a:spLocks noGrp="1"/>
          </p:cNvSpPr>
          <p:nvPr>
            <p:ph type="ftr" sz="quarter" idx="11"/>
          </p:nvPr>
        </p:nvSpPr>
        <p:spPr/>
        <p:txBody>
          <a:bodyPr/>
          <a:lstStyle/>
          <a:p>
            <a:endParaRPr lang="en-BE"/>
          </a:p>
        </p:txBody>
      </p:sp>
      <p:sp>
        <p:nvSpPr>
          <p:cNvPr id="9" name="Slide Number Placeholder 8">
            <a:extLst>
              <a:ext uri="{FF2B5EF4-FFF2-40B4-BE49-F238E27FC236}">
                <a16:creationId xmlns:a16="http://schemas.microsoft.com/office/drawing/2014/main" id="{43E69C1B-D38F-09F4-CBB9-718EF66B317A}"/>
              </a:ext>
            </a:extLst>
          </p:cNvPr>
          <p:cNvSpPr>
            <a:spLocks noGrp="1"/>
          </p:cNvSpPr>
          <p:nvPr>
            <p:ph type="sldNum" sz="quarter" idx="12"/>
          </p:nvPr>
        </p:nvSpPr>
        <p:spPr/>
        <p:txBody>
          <a:bodyPr/>
          <a:lstStyle/>
          <a:p>
            <a:fld id="{64EA121F-BA14-C64C-9CB5-F07F2A6989AD}" type="slidenum">
              <a:rPr lang="en-BE" smtClean="0"/>
              <a:t>‹#›</a:t>
            </a:fld>
            <a:endParaRPr lang="en-BE"/>
          </a:p>
        </p:txBody>
      </p:sp>
    </p:spTree>
    <p:extLst>
      <p:ext uri="{BB962C8B-B14F-4D97-AF65-F5344CB8AC3E}">
        <p14:creationId xmlns:p14="http://schemas.microsoft.com/office/powerpoint/2010/main" val="342996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F1CB8-CF0D-4652-1AB8-50FD8E683B28}"/>
              </a:ext>
            </a:extLst>
          </p:cNvPr>
          <p:cNvSpPr>
            <a:spLocks noGrp="1"/>
          </p:cNvSpPr>
          <p:nvPr>
            <p:ph type="title"/>
          </p:nvPr>
        </p:nvSpPr>
        <p:spPr/>
        <p:txBody>
          <a:bodyPr/>
          <a:lstStyle/>
          <a:p>
            <a:r>
              <a:rPr lang="en-GB"/>
              <a:t>Click to edit Master title style</a:t>
            </a:r>
            <a:endParaRPr lang="en-BE"/>
          </a:p>
        </p:txBody>
      </p:sp>
      <p:sp>
        <p:nvSpPr>
          <p:cNvPr id="3" name="Date Placeholder 2">
            <a:extLst>
              <a:ext uri="{FF2B5EF4-FFF2-40B4-BE49-F238E27FC236}">
                <a16:creationId xmlns:a16="http://schemas.microsoft.com/office/drawing/2014/main" id="{81F70D3F-1D92-D82D-FC4B-1400F9E42EF7}"/>
              </a:ext>
            </a:extLst>
          </p:cNvPr>
          <p:cNvSpPr>
            <a:spLocks noGrp="1"/>
          </p:cNvSpPr>
          <p:nvPr>
            <p:ph type="dt" sz="half" idx="10"/>
          </p:nvPr>
        </p:nvSpPr>
        <p:spPr/>
        <p:txBody>
          <a:bodyPr/>
          <a:lstStyle/>
          <a:p>
            <a:fld id="{77C63201-2905-8748-8A77-6BC3629E2EFB}" type="datetimeFigureOut">
              <a:rPr lang="en-BE" smtClean="0"/>
              <a:t>17/01/2023</a:t>
            </a:fld>
            <a:endParaRPr lang="en-BE"/>
          </a:p>
        </p:txBody>
      </p:sp>
      <p:sp>
        <p:nvSpPr>
          <p:cNvPr id="4" name="Footer Placeholder 3">
            <a:extLst>
              <a:ext uri="{FF2B5EF4-FFF2-40B4-BE49-F238E27FC236}">
                <a16:creationId xmlns:a16="http://schemas.microsoft.com/office/drawing/2014/main" id="{AD56FB0D-01B1-C201-C256-2F8FB5E247CC}"/>
              </a:ext>
            </a:extLst>
          </p:cNvPr>
          <p:cNvSpPr>
            <a:spLocks noGrp="1"/>
          </p:cNvSpPr>
          <p:nvPr>
            <p:ph type="ftr" sz="quarter" idx="11"/>
          </p:nvPr>
        </p:nvSpPr>
        <p:spPr/>
        <p:txBody>
          <a:bodyPr/>
          <a:lstStyle/>
          <a:p>
            <a:endParaRPr lang="en-BE"/>
          </a:p>
        </p:txBody>
      </p:sp>
      <p:sp>
        <p:nvSpPr>
          <p:cNvPr id="5" name="Slide Number Placeholder 4">
            <a:extLst>
              <a:ext uri="{FF2B5EF4-FFF2-40B4-BE49-F238E27FC236}">
                <a16:creationId xmlns:a16="http://schemas.microsoft.com/office/drawing/2014/main" id="{128540D1-6940-F85A-F1DA-62677581833D}"/>
              </a:ext>
            </a:extLst>
          </p:cNvPr>
          <p:cNvSpPr>
            <a:spLocks noGrp="1"/>
          </p:cNvSpPr>
          <p:nvPr>
            <p:ph type="sldNum" sz="quarter" idx="12"/>
          </p:nvPr>
        </p:nvSpPr>
        <p:spPr/>
        <p:txBody>
          <a:bodyPr/>
          <a:lstStyle/>
          <a:p>
            <a:fld id="{64EA121F-BA14-C64C-9CB5-F07F2A6989AD}" type="slidenum">
              <a:rPr lang="en-BE" smtClean="0"/>
              <a:t>‹#›</a:t>
            </a:fld>
            <a:endParaRPr lang="en-BE"/>
          </a:p>
        </p:txBody>
      </p:sp>
    </p:spTree>
    <p:extLst>
      <p:ext uri="{BB962C8B-B14F-4D97-AF65-F5344CB8AC3E}">
        <p14:creationId xmlns:p14="http://schemas.microsoft.com/office/powerpoint/2010/main" val="3931274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E1205F-F17D-F536-E2D2-A91B67EF2058}"/>
              </a:ext>
            </a:extLst>
          </p:cNvPr>
          <p:cNvSpPr>
            <a:spLocks noGrp="1"/>
          </p:cNvSpPr>
          <p:nvPr>
            <p:ph type="dt" sz="half" idx="10"/>
          </p:nvPr>
        </p:nvSpPr>
        <p:spPr/>
        <p:txBody>
          <a:bodyPr/>
          <a:lstStyle/>
          <a:p>
            <a:fld id="{77C63201-2905-8748-8A77-6BC3629E2EFB}" type="datetimeFigureOut">
              <a:rPr lang="en-BE" smtClean="0"/>
              <a:t>17/01/2023</a:t>
            </a:fld>
            <a:endParaRPr lang="en-BE"/>
          </a:p>
        </p:txBody>
      </p:sp>
      <p:sp>
        <p:nvSpPr>
          <p:cNvPr id="3" name="Footer Placeholder 2">
            <a:extLst>
              <a:ext uri="{FF2B5EF4-FFF2-40B4-BE49-F238E27FC236}">
                <a16:creationId xmlns:a16="http://schemas.microsoft.com/office/drawing/2014/main" id="{C9E326BE-701C-BB04-A7D3-8E258DA68D5C}"/>
              </a:ext>
            </a:extLst>
          </p:cNvPr>
          <p:cNvSpPr>
            <a:spLocks noGrp="1"/>
          </p:cNvSpPr>
          <p:nvPr>
            <p:ph type="ftr" sz="quarter" idx="11"/>
          </p:nvPr>
        </p:nvSpPr>
        <p:spPr/>
        <p:txBody>
          <a:bodyPr/>
          <a:lstStyle/>
          <a:p>
            <a:endParaRPr lang="en-BE"/>
          </a:p>
        </p:txBody>
      </p:sp>
      <p:sp>
        <p:nvSpPr>
          <p:cNvPr id="4" name="Slide Number Placeholder 3">
            <a:extLst>
              <a:ext uri="{FF2B5EF4-FFF2-40B4-BE49-F238E27FC236}">
                <a16:creationId xmlns:a16="http://schemas.microsoft.com/office/drawing/2014/main" id="{7A8FA093-83E5-16A5-9908-019E46C61BBB}"/>
              </a:ext>
            </a:extLst>
          </p:cNvPr>
          <p:cNvSpPr>
            <a:spLocks noGrp="1"/>
          </p:cNvSpPr>
          <p:nvPr>
            <p:ph type="sldNum" sz="quarter" idx="12"/>
          </p:nvPr>
        </p:nvSpPr>
        <p:spPr/>
        <p:txBody>
          <a:bodyPr/>
          <a:lstStyle/>
          <a:p>
            <a:fld id="{64EA121F-BA14-C64C-9CB5-F07F2A6989AD}" type="slidenum">
              <a:rPr lang="en-BE" smtClean="0"/>
              <a:t>‹#›</a:t>
            </a:fld>
            <a:endParaRPr lang="en-BE"/>
          </a:p>
        </p:txBody>
      </p:sp>
    </p:spTree>
    <p:extLst>
      <p:ext uri="{BB962C8B-B14F-4D97-AF65-F5344CB8AC3E}">
        <p14:creationId xmlns:p14="http://schemas.microsoft.com/office/powerpoint/2010/main" val="2956635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4F9AB-F06E-13A9-304B-113AECEECF1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BE"/>
          </a:p>
        </p:txBody>
      </p:sp>
      <p:sp>
        <p:nvSpPr>
          <p:cNvPr id="3" name="Content Placeholder 2">
            <a:extLst>
              <a:ext uri="{FF2B5EF4-FFF2-40B4-BE49-F238E27FC236}">
                <a16:creationId xmlns:a16="http://schemas.microsoft.com/office/drawing/2014/main" id="{659DF7EB-A19A-3376-1624-0CFCA17778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Text Placeholder 3">
            <a:extLst>
              <a:ext uri="{FF2B5EF4-FFF2-40B4-BE49-F238E27FC236}">
                <a16:creationId xmlns:a16="http://schemas.microsoft.com/office/drawing/2014/main" id="{D554E2EA-6FA9-0D57-AF80-C345E82B34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C25157E-6007-D6EC-0987-FE70FD153B5D}"/>
              </a:ext>
            </a:extLst>
          </p:cNvPr>
          <p:cNvSpPr>
            <a:spLocks noGrp="1"/>
          </p:cNvSpPr>
          <p:nvPr>
            <p:ph type="dt" sz="half" idx="10"/>
          </p:nvPr>
        </p:nvSpPr>
        <p:spPr/>
        <p:txBody>
          <a:bodyPr/>
          <a:lstStyle/>
          <a:p>
            <a:fld id="{77C63201-2905-8748-8A77-6BC3629E2EFB}" type="datetimeFigureOut">
              <a:rPr lang="en-BE" smtClean="0"/>
              <a:t>17/01/2023</a:t>
            </a:fld>
            <a:endParaRPr lang="en-BE"/>
          </a:p>
        </p:txBody>
      </p:sp>
      <p:sp>
        <p:nvSpPr>
          <p:cNvPr id="6" name="Footer Placeholder 5">
            <a:extLst>
              <a:ext uri="{FF2B5EF4-FFF2-40B4-BE49-F238E27FC236}">
                <a16:creationId xmlns:a16="http://schemas.microsoft.com/office/drawing/2014/main" id="{9A73E83B-0428-EB98-803F-6CF3E762024D}"/>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28AEC771-C3BF-3446-8E89-345D9DC6AB6C}"/>
              </a:ext>
            </a:extLst>
          </p:cNvPr>
          <p:cNvSpPr>
            <a:spLocks noGrp="1"/>
          </p:cNvSpPr>
          <p:nvPr>
            <p:ph type="sldNum" sz="quarter" idx="12"/>
          </p:nvPr>
        </p:nvSpPr>
        <p:spPr/>
        <p:txBody>
          <a:bodyPr/>
          <a:lstStyle/>
          <a:p>
            <a:fld id="{64EA121F-BA14-C64C-9CB5-F07F2A6989AD}" type="slidenum">
              <a:rPr lang="en-BE" smtClean="0"/>
              <a:t>‹#›</a:t>
            </a:fld>
            <a:endParaRPr lang="en-BE"/>
          </a:p>
        </p:txBody>
      </p:sp>
    </p:spTree>
    <p:extLst>
      <p:ext uri="{BB962C8B-B14F-4D97-AF65-F5344CB8AC3E}">
        <p14:creationId xmlns:p14="http://schemas.microsoft.com/office/powerpoint/2010/main" val="1055561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736ED-8328-DAAC-E650-68DDFE90C0A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BE"/>
          </a:p>
        </p:txBody>
      </p:sp>
      <p:sp>
        <p:nvSpPr>
          <p:cNvPr id="3" name="Picture Placeholder 2">
            <a:extLst>
              <a:ext uri="{FF2B5EF4-FFF2-40B4-BE49-F238E27FC236}">
                <a16:creationId xmlns:a16="http://schemas.microsoft.com/office/drawing/2014/main" id="{7E8153CA-6780-D2C5-5EBD-06718E8410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BE"/>
          </a:p>
        </p:txBody>
      </p:sp>
      <p:sp>
        <p:nvSpPr>
          <p:cNvPr id="4" name="Text Placeholder 3">
            <a:extLst>
              <a:ext uri="{FF2B5EF4-FFF2-40B4-BE49-F238E27FC236}">
                <a16:creationId xmlns:a16="http://schemas.microsoft.com/office/drawing/2014/main" id="{64656950-58AC-9C98-6545-B9E72666E1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6EA3B50-9948-DF43-30C7-60EAB4C6213D}"/>
              </a:ext>
            </a:extLst>
          </p:cNvPr>
          <p:cNvSpPr>
            <a:spLocks noGrp="1"/>
          </p:cNvSpPr>
          <p:nvPr>
            <p:ph type="dt" sz="half" idx="10"/>
          </p:nvPr>
        </p:nvSpPr>
        <p:spPr/>
        <p:txBody>
          <a:bodyPr/>
          <a:lstStyle/>
          <a:p>
            <a:fld id="{77C63201-2905-8748-8A77-6BC3629E2EFB}" type="datetimeFigureOut">
              <a:rPr lang="en-BE" smtClean="0"/>
              <a:t>17/01/2023</a:t>
            </a:fld>
            <a:endParaRPr lang="en-BE"/>
          </a:p>
        </p:txBody>
      </p:sp>
      <p:sp>
        <p:nvSpPr>
          <p:cNvPr id="6" name="Footer Placeholder 5">
            <a:extLst>
              <a:ext uri="{FF2B5EF4-FFF2-40B4-BE49-F238E27FC236}">
                <a16:creationId xmlns:a16="http://schemas.microsoft.com/office/drawing/2014/main" id="{E98BA3EB-4298-6CF4-AD03-6E3ADF0B51E4}"/>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320CB511-932B-D07D-942F-24AAC9B9E893}"/>
              </a:ext>
            </a:extLst>
          </p:cNvPr>
          <p:cNvSpPr>
            <a:spLocks noGrp="1"/>
          </p:cNvSpPr>
          <p:nvPr>
            <p:ph type="sldNum" sz="quarter" idx="12"/>
          </p:nvPr>
        </p:nvSpPr>
        <p:spPr/>
        <p:txBody>
          <a:bodyPr/>
          <a:lstStyle/>
          <a:p>
            <a:fld id="{64EA121F-BA14-C64C-9CB5-F07F2A6989AD}" type="slidenum">
              <a:rPr lang="en-BE" smtClean="0"/>
              <a:t>‹#›</a:t>
            </a:fld>
            <a:endParaRPr lang="en-BE"/>
          </a:p>
        </p:txBody>
      </p:sp>
    </p:spTree>
    <p:extLst>
      <p:ext uri="{BB962C8B-B14F-4D97-AF65-F5344CB8AC3E}">
        <p14:creationId xmlns:p14="http://schemas.microsoft.com/office/powerpoint/2010/main" val="2095987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29C710-7EB7-90EC-AA42-C57E974C68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BE"/>
          </a:p>
        </p:txBody>
      </p:sp>
      <p:sp>
        <p:nvSpPr>
          <p:cNvPr id="3" name="Text Placeholder 2">
            <a:extLst>
              <a:ext uri="{FF2B5EF4-FFF2-40B4-BE49-F238E27FC236}">
                <a16:creationId xmlns:a16="http://schemas.microsoft.com/office/drawing/2014/main" id="{676DB17F-2D30-29F3-1BAB-8504BB35CA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8EE5DA6B-4504-1578-0AD7-F5299D19A3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63201-2905-8748-8A77-6BC3629E2EFB}" type="datetimeFigureOut">
              <a:rPr lang="en-BE" smtClean="0"/>
              <a:t>17/01/2023</a:t>
            </a:fld>
            <a:endParaRPr lang="en-BE"/>
          </a:p>
        </p:txBody>
      </p:sp>
      <p:sp>
        <p:nvSpPr>
          <p:cNvPr id="5" name="Footer Placeholder 4">
            <a:extLst>
              <a:ext uri="{FF2B5EF4-FFF2-40B4-BE49-F238E27FC236}">
                <a16:creationId xmlns:a16="http://schemas.microsoft.com/office/drawing/2014/main" id="{886B66EC-0451-5867-7A30-5F53BAB98C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BE"/>
          </a:p>
        </p:txBody>
      </p:sp>
      <p:sp>
        <p:nvSpPr>
          <p:cNvPr id="6" name="Slide Number Placeholder 5">
            <a:extLst>
              <a:ext uri="{FF2B5EF4-FFF2-40B4-BE49-F238E27FC236}">
                <a16:creationId xmlns:a16="http://schemas.microsoft.com/office/drawing/2014/main" id="{682D126A-3B4F-C626-7570-F95E7FA28C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EA121F-BA14-C64C-9CB5-F07F2A6989AD}" type="slidenum">
              <a:rPr lang="en-BE" smtClean="0"/>
              <a:t>‹#›</a:t>
            </a:fld>
            <a:endParaRPr lang="en-BE"/>
          </a:p>
        </p:txBody>
      </p:sp>
    </p:spTree>
    <p:extLst>
      <p:ext uri="{BB962C8B-B14F-4D97-AF65-F5344CB8AC3E}">
        <p14:creationId xmlns:p14="http://schemas.microsoft.com/office/powerpoint/2010/main" val="567246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0ADD3505-D816-4666-AAAA-42EC992FAF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a:extLst>
              <a:ext uri="{FF2B5EF4-FFF2-40B4-BE49-F238E27FC236}">
                <a16:creationId xmlns:a16="http://schemas.microsoft.com/office/drawing/2014/main" id="{696CAF46-35BD-A32F-3182-E11B1A3B6A6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95343" y="1293756"/>
            <a:ext cx="8135254" cy="1789756"/>
          </a:xfrm>
          <a:prstGeom prst="rect">
            <a:avLst/>
          </a:prstGeom>
          <a:noFill/>
          <a:extLst>
            <a:ext uri="{909E8E84-426E-40DD-AFC4-6F175D3DCCD1}">
              <a14:hiddenFill xmlns:a14="http://schemas.microsoft.com/office/drawing/2010/main">
                <a:solidFill>
                  <a:srgbClr val="FFFFFF"/>
                </a:solidFill>
              </a14:hiddenFill>
            </a:ext>
          </a:extLst>
        </p:spPr>
      </p:pic>
      <p:sp>
        <p:nvSpPr>
          <p:cNvPr id="1033" name="Freeform 6">
            <a:extLst>
              <a:ext uri="{FF2B5EF4-FFF2-40B4-BE49-F238E27FC236}">
                <a16:creationId xmlns:a16="http://schemas.microsoft.com/office/drawing/2014/main" id="{B4269A41-C387-4555-A18D-F1B4E366CD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7747" y="4208147"/>
            <a:ext cx="339126" cy="212183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5" name="Freeform 7">
            <a:extLst>
              <a:ext uri="{FF2B5EF4-FFF2-40B4-BE49-F238E27FC236}">
                <a16:creationId xmlns:a16="http://schemas.microsoft.com/office/drawing/2014/main" id="{911C1882-1ABB-473F-836B-DE0066ABAC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8739" y="4098333"/>
            <a:ext cx="201857" cy="20558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7" name="Rectangle 8">
            <a:extLst>
              <a:ext uri="{FF2B5EF4-FFF2-40B4-BE49-F238E27FC236}">
                <a16:creationId xmlns:a16="http://schemas.microsoft.com/office/drawing/2014/main" id="{336533B6-75CC-4F87-B044-A8241FBF7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48" y="4098334"/>
            <a:ext cx="8933019" cy="1960775"/>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F27E069C-DE39-E43C-3EA0-FCA4989C19B6}"/>
              </a:ext>
            </a:extLst>
          </p:cNvPr>
          <p:cNvSpPr>
            <a:spLocks noGrp="1"/>
          </p:cNvSpPr>
          <p:nvPr>
            <p:ph type="ctrTitle"/>
          </p:nvPr>
        </p:nvSpPr>
        <p:spPr>
          <a:xfrm>
            <a:off x="795342" y="4267831"/>
            <a:ext cx="7970903" cy="1071585"/>
          </a:xfrm>
        </p:spPr>
        <p:txBody>
          <a:bodyPr>
            <a:normAutofit/>
          </a:bodyPr>
          <a:lstStyle/>
          <a:p>
            <a:pPr algn="l"/>
            <a:r>
              <a:rPr lang="en-BE" sz="4800">
                <a:solidFill>
                  <a:srgbClr val="FFFFFF"/>
                </a:solidFill>
              </a:rPr>
              <a:t>NUSE</a:t>
            </a:r>
          </a:p>
        </p:txBody>
      </p:sp>
      <p:sp>
        <p:nvSpPr>
          <p:cNvPr id="3" name="Subtitle 2">
            <a:extLst>
              <a:ext uri="{FF2B5EF4-FFF2-40B4-BE49-F238E27FC236}">
                <a16:creationId xmlns:a16="http://schemas.microsoft.com/office/drawing/2014/main" id="{11F6C8DD-6060-7953-957B-B438F929DAAF}"/>
              </a:ext>
            </a:extLst>
          </p:cNvPr>
          <p:cNvSpPr>
            <a:spLocks noGrp="1"/>
          </p:cNvSpPr>
          <p:nvPr>
            <p:ph type="subTitle" idx="1"/>
          </p:nvPr>
        </p:nvSpPr>
        <p:spPr>
          <a:xfrm>
            <a:off x="795342" y="5345714"/>
            <a:ext cx="7970903" cy="538211"/>
          </a:xfrm>
        </p:spPr>
        <p:txBody>
          <a:bodyPr anchor="t">
            <a:normAutofit/>
          </a:bodyPr>
          <a:lstStyle/>
          <a:p>
            <a:pPr algn="l"/>
            <a:r>
              <a:rPr lang="en-BE" sz="2000">
                <a:solidFill>
                  <a:srgbClr val="FEFFFF"/>
                </a:solidFill>
              </a:rPr>
              <a:t>Mission Statement</a:t>
            </a:r>
          </a:p>
        </p:txBody>
      </p:sp>
      <p:sp>
        <p:nvSpPr>
          <p:cNvPr id="1039" name="Rectangle 8">
            <a:extLst>
              <a:ext uri="{FF2B5EF4-FFF2-40B4-BE49-F238E27FC236}">
                <a16:creationId xmlns:a16="http://schemas.microsoft.com/office/drawing/2014/main" id="{77EAB586-FBDB-4496-82AC-22F1856379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067800" y="4377267"/>
            <a:ext cx="3121152" cy="1952715"/>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520690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76C4A-1261-0C51-DBD4-E133C5F6CC4C}"/>
              </a:ext>
            </a:extLst>
          </p:cNvPr>
          <p:cNvSpPr>
            <a:spLocks noGrp="1"/>
          </p:cNvSpPr>
          <p:nvPr>
            <p:ph type="title"/>
          </p:nvPr>
        </p:nvSpPr>
        <p:spPr/>
        <p:txBody>
          <a:bodyPr/>
          <a:lstStyle/>
          <a:p>
            <a:r>
              <a:rPr lang="en-BE" dirty="0"/>
              <a:t>SMIT PURPOSE: to make technology society proof</a:t>
            </a:r>
          </a:p>
        </p:txBody>
      </p:sp>
      <p:sp>
        <p:nvSpPr>
          <p:cNvPr id="3" name="Content Placeholder 2">
            <a:extLst>
              <a:ext uri="{FF2B5EF4-FFF2-40B4-BE49-F238E27FC236}">
                <a16:creationId xmlns:a16="http://schemas.microsoft.com/office/drawing/2014/main" id="{5DB01CF1-D498-7062-691A-CC95C34621C1}"/>
              </a:ext>
            </a:extLst>
          </p:cNvPr>
          <p:cNvSpPr>
            <a:spLocks noGrp="1"/>
          </p:cNvSpPr>
          <p:nvPr>
            <p:ph idx="1"/>
          </p:nvPr>
        </p:nvSpPr>
        <p:spPr/>
        <p:txBody>
          <a:bodyPr/>
          <a:lstStyle/>
          <a:p>
            <a:pPr marL="0" indent="0">
              <a:buNone/>
            </a:pPr>
            <a:r>
              <a:rPr lang="en-BE" dirty="0"/>
              <a:t>Not all technological innovation is beneficial to society. </a:t>
            </a:r>
          </a:p>
        </p:txBody>
      </p:sp>
    </p:spTree>
    <p:extLst>
      <p:ext uri="{BB962C8B-B14F-4D97-AF65-F5344CB8AC3E}">
        <p14:creationId xmlns:p14="http://schemas.microsoft.com/office/powerpoint/2010/main" val="274993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9F387-1F8E-4CD1-C2C4-02EA35096C0D}"/>
              </a:ext>
            </a:extLst>
          </p:cNvPr>
          <p:cNvSpPr>
            <a:spLocks noGrp="1"/>
          </p:cNvSpPr>
          <p:nvPr>
            <p:ph type="title"/>
          </p:nvPr>
        </p:nvSpPr>
        <p:spPr/>
        <p:txBody>
          <a:bodyPr/>
          <a:lstStyle/>
          <a:p>
            <a:r>
              <a:rPr lang="en-BE" dirty="0"/>
              <a:t>NUSE’s purpose is to…</a:t>
            </a:r>
          </a:p>
        </p:txBody>
      </p:sp>
      <p:sp>
        <p:nvSpPr>
          <p:cNvPr id="3" name="Content Placeholder 2">
            <a:extLst>
              <a:ext uri="{FF2B5EF4-FFF2-40B4-BE49-F238E27FC236}">
                <a16:creationId xmlns:a16="http://schemas.microsoft.com/office/drawing/2014/main" id="{9F148432-4B6C-0860-6518-FB6431C363BF}"/>
              </a:ext>
            </a:extLst>
          </p:cNvPr>
          <p:cNvSpPr>
            <a:spLocks noGrp="1"/>
          </p:cNvSpPr>
          <p:nvPr>
            <p:ph idx="1"/>
          </p:nvPr>
        </p:nvSpPr>
        <p:spPr/>
        <p:txBody>
          <a:bodyPr/>
          <a:lstStyle/>
          <a:p>
            <a:endParaRPr lang="en-BE"/>
          </a:p>
        </p:txBody>
      </p:sp>
    </p:spTree>
    <p:extLst>
      <p:ext uri="{BB962C8B-B14F-4D97-AF65-F5344CB8AC3E}">
        <p14:creationId xmlns:p14="http://schemas.microsoft.com/office/powerpoint/2010/main" val="2995994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5F6A9-5B77-BE1A-6AF2-1934D9084631}"/>
              </a:ext>
            </a:extLst>
          </p:cNvPr>
          <p:cNvSpPr>
            <a:spLocks noGrp="1"/>
          </p:cNvSpPr>
          <p:nvPr>
            <p:ph type="title"/>
          </p:nvPr>
        </p:nvSpPr>
        <p:spPr/>
        <p:txBody>
          <a:bodyPr/>
          <a:lstStyle/>
          <a:p>
            <a:r>
              <a:rPr lang="en-BE"/>
              <a:t>NUSE’s mission statement is: </a:t>
            </a:r>
          </a:p>
        </p:txBody>
      </p:sp>
      <p:sp>
        <p:nvSpPr>
          <p:cNvPr id="3" name="Content Placeholder 2">
            <a:extLst>
              <a:ext uri="{FF2B5EF4-FFF2-40B4-BE49-F238E27FC236}">
                <a16:creationId xmlns:a16="http://schemas.microsoft.com/office/drawing/2014/main" id="{8258FCE8-8D5B-8B12-1F26-CAA397BB0C38}"/>
              </a:ext>
            </a:extLst>
          </p:cNvPr>
          <p:cNvSpPr>
            <a:spLocks noGrp="1"/>
          </p:cNvSpPr>
          <p:nvPr>
            <p:ph idx="1"/>
          </p:nvPr>
        </p:nvSpPr>
        <p:spPr/>
        <p:txBody>
          <a:bodyPr/>
          <a:lstStyle/>
          <a:p>
            <a:endParaRPr lang="en-BE"/>
          </a:p>
        </p:txBody>
      </p:sp>
    </p:spTree>
    <p:extLst>
      <p:ext uri="{BB962C8B-B14F-4D97-AF65-F5344CB8AC3E}">
        <p14:creationId xmlns:p14="http://schemas.microsoft.com/office/powerpoint/2010/main" val="2192936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ED453-F456-5652-F5DB-D719E6551D0B}"/>
              </a:ext>
            </a:extLst>
          </p:cNvPr>
          <p:cNvSpPr>
            <a:spLocks noGrp="1"/>
          </p:cNvSpPr>
          <p:nvPr>
            <p:ph type="title"/>
          </p:nvPr>
        </p:nvSpPr>
        <p:spPr/>
        <p:txBody>
          <a:bodyPr/>
          <a:lstStyle/>
          <a:p>
            <a:r>
              <a:rPr lang="en-BE" dirty="0"/>
              <a:t>Mission statement?</a:t>
            </a:r>
          </a:p>
        </p:txBody>
      </p:sp>
      <p:sp>
        <p:nvSpPr>
          <p:cNvPr id="3" name="Content Placeholder 2">
            <a:extLst>
              <a:ext uri="{FF2B5EF4-FFF2-40B4-BE49-F238E27FC236}">
                <a16:creationId xmlns:a16="http://schemas.microsoft.com/office/drawing/2014/main" id="{DB78403C-79E9-0005-56B9-4734C8F46051}"/>
              </a:ext>
            </a:extLst>
          </p:cNvPr>
          <p:cNvSpPr>
            <a:spLocks noGrp="1"/>
          </p:cNvSpPr>
          <p:nvPr>
            <p:ph idx="1"/>
          </p:nvPr>
        </p:nvSpPr>
        <p:spPr/>
        <p:txBody>
          <a:bodyPr/>
          <a:lstStyle/>
          <a:p>
            <a:pPr marL="0" indent="0" algn="l">
              <a:buNone/>
            </a:pPr>
            <a:r>
              <a:rPr lang="en-GB" b="0" i="0" dirty="0">
                <a:effectLst/>
                <a:latin typeface="Rubik"/>
              </a:rPr>
              <a:t>A </a:t>
            </a:r>
            <a:r>
              <a:rPr lang="en-GB" dirty="0">
                <a:latin typeface="Rubik"/>
              </a:rPr>
              <a:t>mission statement articulates </a:t>
            </a:r>
            <a:r>
              <a:rPr lang="en-GB" b="0" i="0" dirty="0">
                <a:effectLst/>
                <a:latin typeface="Rubik"/>
              </a:rPr>
              <a:t>an organisation’s purpose. It announces to the world at large </a:t>
            </a:r>
            <a:r>
              <a:rPr lang="en-GB" b="1" i="0" dirty="0">
                <a:effectLst/>
                <a:latin typeface="Rubik"/>
              </a:rPr>
              <a:t>why your organisation exists</a:t>
            </a:r>
            <a:r>
              <a:rPr lang="en-GB" b="0" i="0" dirty="0">
                <a:effectLst/>
                <a:latin typeface="Rubik"/>
              </a:rPr>
              <a:t>. Every organisation should have a mission statement as a way of </a:t>
            </a:r>
            <a:r>
              <a:rPr lang="en-GB" b="1" i="0" dirty="0">
                <a:effectLst/>
                <a:latin typeface="Rubik"/>
              </a:rPr>
              <a:t>unifying</a:t>
            </a:r>
            <a:r>
              <a:rPr lang="en-GB" b="0" i="0" dirty="0">
                <a:effectLst/>
                <a:latin typeface="Rubik"/>
              </a:rPr>
              <a:t> the organization.</a:t>
            </a:r>
          </a:p>
          <a:p>
            <a:pPr marL="0" indent="0" algn="l">
              <a:buNone/>
            </a:pPr>
            <a:endParaRPr lang="en-GB" b="0" i="0" dirty="0">
              <a:effectLst/>
              <a:latin typeface="Rubik"/>
            </a:endParaRPr>
          </a:p>
          <a:p>
            <a:pPr marL="0" indent="0" algn="l">
              <a:buNone/>
            </a:pPr>
            <a:r>
              <a:rPr lang="en-GB" b="0" i="0" dirty="0">
                <a:effectLst/>
                <a:latin typeface="Rubik"/>
              </a:rPr>
              <a:t>You can think of a mission statement as a combination of </a:t>
            </a:r>
            <a:r>
              <a:rPr lang="en-GB" b="1" i="0" dirty="0">
                <a:effectLst/>
                <a:latin typeface="Rubik"/>
              </a:rPr>
              <a:t>what</a:t>
            </a:r>
            <a:r>
              <a:rPr lang="en-GB" b="0" i="0" dirty="0">
                <a:effectLst/>
                <a:latin typeface="Rubik"/>
              </a:rPr>
              <a:t> your organisation does and </a:t>
            </a:r>
            <a:r>
              <a:rPr lang="en-GB" b="1" i="0" dirty="0">
                <a:effectLst/>
                <a:latin typeface="Rubik"/>
              </a:rPr>
              <a:t>how</a:t>
            </a:r>
            <a:r>
              <a:rPr lang="en-GB" b="0" i="0" dirty="0">
                <a:effectLst/>
                <a:latin typeface="Rubik"/>
              </a:rPr>
              <a:t> and </a:t>
            </a:r>
            <a:r>
              <a:rPr lang="en-GB" b="1" i="0" dirty="0">
                <a:effectLst/>
                <a:latin typeface="Rubik"/>
              </a:rPr>
              <a:t>why</a:t>
            </a:r>
            <a:r>
              <a:rPr lang="en-GB" b="0" i="0" dirty="0">
                <a:effectLst/>
                <a:latin typeface="Rubik"/>
              </a:rPr>
              <a:t> it does it, expressed in a way that encapsulates the </a:t>
            </a:r>
            <a:r>
              <a:rPr lang="en-GB" b="1" i="0" dirty="0">
                <a:effectLst/>
                <a:latin typeface="Rubik"/>
              </a:rPr>
              <a:t>values</a:t>
            </a:r>
            <a:r>
              <a:rPr lang="en-GB" b="0" i="0" dirty="0">
                <a:effectLst/>
                <a:latin typeface="Rubik"/>
              </a:rPr>
              <a:t> that are important to you. It can be a challenge to clearly and concisely bring these ideas together, though.</a:t>
            </a:r>
          </a:p>
          <a:p>
            <a:endParaRPr lang="en-BE" dirty="0"/>
          </a:p>
        </p:txBody>
      </p:sp>
    </p:spTree>
    <p:extLst>
      <p:ext uri="{BB962C8B-B14F-4D97-AF65-F5344CB8AC3E}">
        <p14:creationId xmlns:p14="http://schemas.microsoft.com/office/powerpoint/2010/main" val="118073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D9D55-730B-9A83-9711-90CCA80FB362}"/>
              </a:ext>
            </a:extLst>
          </p:cNvPr>
          <p:cNvSpPr>
            <a:spLocks noGrp="1"/>
          </p:cNvSpPr>
          <p:nvPr>
            <p:ph type="title"/>
          </p:nvPr>
        </p:nvSpPr>
        <p:spPr/>
        <p:txBody>
          <a:bodyPr/>
          <a:lstStyle/>
          <a:p>
            <a:r>
              <a:rPr lang="en-BE" dirty="0"/>
              <a:t>3 steps</a:t>
            </a:r>
          </a:p>
        </p:txBody>
      </p:sp>
      <p:sp>
        <p:nvSpPr>
          <p:cNvPr id="3" name="Content Placeholder 2">
            <a:extLst>
              <a:ext uri="{FF2B5EF4-FFF2-40B4-BE49-F238E27FC236}">
                <a16:creationId xmlns:a16="http://schemas.microsoft.com/office/drawing/2014/main" id="{52E2A830-B5FE-63B5-ECC5-661D8912D0A4}"/>
              </a:ext>
            </a:extLst>
          </p:cNvPr>
          <p:cNvSpPr>
            <a:spLocks noGrp="1"/>
          </p:cNvSpPr>
          <p:nvPr>
            <p:ph idx="1"/>
          </p:nvPr>
        </p:nvSpPr>
        <p:spPr/>
        <p:txBody>
          <a:bodyPr/>
          <a:lstStyle/>
          <a:p>
            <a:r>
              <a:rPr lang="en-BE" dirty="0"/>
              <a:t>Describe what your organisation does</a:t>
            </a:r>
          </a:p>
          <a:p>
            <a:r>
              <a:rPr lang="en-BE" dirty="0"/>
              <a:t>Add how your organisation does what it does</a:t>
            </a:r>
          </a:p>
          <a:p>
            <a:r>
              <a:rPr lang="en-BE" dirty="0"/>
              <a:t>Add why your company does what it does</a:t>
            </a:r>
          </a:p>
        </p:txBody>
      </p:sp>
    </p:spTree>
    <p:extLst>
      <p:ext uri="{BB962C8B-B14F-4D97-AF65-F5344CB8AC3E}">
        <p14:creationId xmlns:p14="http://schemas.microsoft.com/office/powerpoint/2010/main" val="2386100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7423B-33B9-7467-B7C7-47A44B4C8014}"/>
              </a:ext>
            </a:extLst>
          </p:cNvPr>
          <p:cNvSpPr>
            <a:spLocks noGrp="1"/>
          </p:cNvSpPr>
          <p:nvPr>
            <p:ph type="title"/>
          </p:nvPr>
        </p:nvSpPr>
        <p:spPr/>
        <p:txBody>
          <a:bodyPr/>
          <a:lstStyle/>
          <a:p>
            <a:r>
              <a:rPr lang="en-BE" dirty="0"/>
              <a:t>1. Describe what your organisation does </a:t>
            </a:r>
          </a:p>
        </p:txBody>
      </p:sp>
      <p:sp>
        <p:nvSpPr>
          <p:cNvPr id="3" name="Content Placeholder 2">
            <a:extLst>
              <a:ext uri="{FF2B5EF4-FFF2-40B4-BE49-F238E27FC236}">
                <a16:creationId xmlns:a16="http://schemas.microsoft.com/office/drawing/2014/main" id="{34D8517A-9A5B-32FD-5D5B-D7BA32F97D48}"/>
              </a:ext>
            </a:extLst>
          </p:cNvPr>
          <p:cNvSpPr>
            <a:spLocks noGrp="1"/>
          </p:cNvSpPr>
          <p:nvPr>
            <p:ph idx="1"/>
          </p:nvPr>
        </p:nvSpPr>
        <p:spPr/>
        <p:txBody>
          <a:bodyPr/>
          <a:lstStyle/>
          <a:p>
            <a:pPr marL="0" indent="0">
              <a:buNone/>
            </a:pPr>
            <a:r>
              <a:rPr lang="en-GB" b="0" i="0" dirty="0">
                <a:effectLst/>
                <a:latin typeface="Rubik"/>
              </a:rPr>
              <a:t>There's no need to be fancy here. Just say it simply for the moment. What product or service does your  organisation produce or provide? Get down to the bare basics and don't add any filler. You will elaborate on this purpose in the next steps.</a:t>
            </a:r>
            <a:endParaRPr lang="en-BE" dirty="0"/>
          </a:p>
        </p:txBody>
      </p:sp>
    </p:spTree>
    <p:extLst>
      <p:ext uri="{BB962C8B-B14F-4D97-AF65-F5344CB8AC3E}">
        <p14:creationId xmlns:p14="http://schemas.microsoft.com/office/powerpoint/2010/main" val="2526596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9F387-1F8E-4CD1-C2C4-02EA35096C0D}"/>
              </a:ext>
            </a:extLst>
          </p:cNvPr>
          <p:cNvSpPr>
            <a:spLocks noGrp="1"/>
          </p:cNvSpPr>
          <p:nvPr>
            <p:ph type="title"/>
          </p:nvPr>
        </p:nvSpPr>
        <p:spPr/>
        <p:txBody>
          <a:bodyPr/>
          <a:lstStyle/>
          <a:p>
            <a:r>
              <a:rPr lang="en-BE" dirty="0"/>
              <a:t>NUSE’s purpose is to…</a:t>
            </a:r>
          </a:p>
        </p:txBody>
      </p:sp>
      <p:sp>
        <p:nvSpPr>
          <p:cNvPr id="3" name="Content Placeholder 2">
            <a:extLst>
              <a:ext uri="{FF2B5EF4-FFF2-40B4-BE49-F238E27FC236}">
                <a16:creationId xmlns:a16="http://schemas.microsoft.com/office/drawing/2014/main" id="{9F148432-4B6C-0860-6518-FB6431C363BF}"/>
              </a:ext>
            </a:extLst>
          </p:cNvPr>
          <p:cNvSpPr>
            <a:spLocks noGrp="1"/>
          </p:cNvSpPr>
          <p:nvPr>
            <p:ph idx="1"/>
          </p:nvPr>
        </p:nvSpPr>
        <p:spPr/>
        <p:txBody>
          <a:bodyPr/>
          <a:lstStyle/>
          <a:p>
            <a:endParaRPr lang="en-BE"/>
          </a:p>
        </p:txBody>
      </p:sp>
    </p:spTree>
    <p:extLst>
      <p:ext uri="{BB962C8B-B14F-4D97-AF65-F5344CB8AC3E}">
        <p14:creationId xmlns:p14="http://schemas.microsoft.com/office/powerpoint/2010/main" val="787054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BF2A6-60F8-69C9-3C50-C115546B0675}"/>
              </a:ext>
            </a:extLst>
          </p:cNvPr>
          <p:cNvSpPr>
            <a:spLocks noGrp="1"/>
          </p:cNvSpPr>
          <p:nvPr>
            <p:ph type="title"/>
          </p:nvPr>
        </p:nvSpPr>
        <p:spPr/>
        <p:txBody>
          <a:bodyPr>
            <a:normAutofit/>
          </a:bodyPr>
          <a:lstStyle/>
          <a:p>
            <a:r>
              <a:rPr lang="en-BE" dirty="0"/>
              <a:t>2. Add how your organisation does what it does</a:t>
            </a:r>
          </a:p>
        </p:txBody>
      </p:sp>
      <p:sp>
        <p:nvSpPr>
          <p:cNvPr id="3" name="Content Placeholder 2">
            <a:extLst>
              <a:ext uri="{FF2B5EF4-FFF2-40B4-BE49-F238E27FC236}">
                <a16:creationId xmlns:a16="http://schemas.microsoft.com/office/drawing/2014/main" id="{3B2F0E46-D8A7-7C35-076B-F659B0945B04}"/>
              </a:ext>
            </a:extLst>
          </p:cNvPr>
          <p:cNvSpPr>
            <a:spLocks noGrp="1"/>
          </p:cNvSpPr>
          <p:nvPr>
            <p:ph idx="1"/>
          </p:nvPr>
        </p:nvSpPr>
        <p:spPr/>
        <p:txBody>
          <a:bodyPr/>
          <a:lstStyle/>
          <a:p>
            <a:pPr marL="0" indent="0">
              <a:buNone/>
            </a:pPr>
            <a:r>
              <a:rPr lang="en-GB" b="0" i="0" dirty="0">
                <a:effectLst/>
                <a:latin typeface="Rubik"/>
              </a:rPr>
              <a:t>This is the tricky part, because we're not looking for a detailed description of your organisation’s physical operations here. Instead, we're looking for a description of how your business generally operates. This usually means incorporating one or more of your core values into your description.</a:t>
            </a:r>
            <a:endParaRPr lang="en-BE" dirty="0"/>
          </a:p>
        </p:txBody>
      </p:sp>
    </p:spTree>
    <p:extLst>
      <p:ext uri="{BB962C8B-B14F-4D97-AF65-F5344CB8AC3E}">
        <p14:creationId xmlns:p14="http://schemas.microsoft.com/office/powerpoint/2010/main" val="3480888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F94A4-59F1-2CAE-D368-D8DAA8F2DC62}"/>
              </a:ext>
            </a:extLst>
          </p:cNvPr>
          <p:cNvSpPr>
            <a:spLocks noGrp="1"/>
          </p:cNvSpPr>
          <p:nvPr>
            <p:ph type="title"/>
          </p:nvPr>
        </p:nvSpPr>
        <p:spPr/>
        <p:txBody>
          <a:bodyPr>
            <a:normAutofit/>
          </a:bodyPr>
          <a:lstStyle/>
          <a:p>
            <a:r>
              <a:rPr lang="en-BE" dirty="0"/>
              <a:t>SMIT VALUES: We are collaborative critical experts seeking to make a difference</a:t>
            </a:r>
          </a:p>
        </p:txBody>
      </p:sp>
      <p:sp>
        <p:nvSpPr>
          <p:cNvPr id="3" name="Content Placeholder 2">
            <a:extLst>
              <a:ext uri="{FF2B5EF4-FFF2-40B4-BE49-F238E27FC236}">
                <a16:creationId xmlns:a16="http://schemas.microsoft.com/office/drawing/2014/main" id="{641A7A79-CB1E-F06E-4201-1301E9523949}"/>
              </a:ext>
            </a:extLst>
          </p:cNvPr>
          <p:cNvSpPr>
            <a:spLocks noGrp="1"/>
          </p:cNvSpPr>
          <p:nvPr>
            <p:ph idx="1"/>
          </p:nvPr>
        </p:nvSpPr>
        <p:spPr/>
        <p:txBody>
          <a:bodyPr>
            <a:normAutofit fontScale="92500" lnSpcReduction="10000"/>
          </a:bodyPr>
          <a:lstStyle/>
          <a:p>
            <a:pPr algn="just"/>
            <a:r>
              <a:rPr lang="en-BE" sz="1800" dirty="0">
                <a:effectLst/>
                <a:latin typeface="Calibri" panose="020F0502020204030204" pitchFamily="34" charset="0"/>
                <a:ea typeface="Calibri" panose="020F0502020204030204" pitchFamily="34" charset="0"/>
                <a:cs typeface="Times New Roman" panose="02020603050405020304" pitchFamily="18" charset="0"/>
              </a:rPr>
              <a:t>We actively set up networks and engage in collaborations while</a:t>
            </a:r>
            <a:r>
              <a:rPr lang="en-GB" sz="1800" dirty="0">
                <a:effectLst/>
                <a:latin typeface="Calibri" panose="020F0502020204030204" pitchFamily="34" charset="0"/>
                <a:ea typeface="Calibri" panose="020F0502020204030204" pitchFamily="34" charset="0"/>
                <a:cs typeface="Times New Roman" panose="02020603050405020304" pitchFamily="18" charset="0"/>
              </a:rPr>
              <a:t> safeguarding our core values</a:t>
            </a:r>
            <a:endParaRPr lang="en-B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1800" dirty="0">
                <a:effectLst/>
                <a:latin typeface="Calibri" panose="020F0502020204030204" pitchFamily="34" charset="0"/>
                <a:ea typeface="Calibri" panose="020F0502020204030204" pitchFamily="34" charset="0"/>
                <a:cs typeface="Times New Roman" panose="02020603050405020304" pitchFamily="18" charset="0"/>
              </a:rPr>
              <a:t>We share our knowledge and expertise internally to deepen and strengthen our knowledge domains and actively cooperate to create opportunities for each other</a:t>
            </a:r>
            <a:endParaRPr lang="en-B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1800" dirty="0">
                <a:effectLst/>
                <a:latin typeface="Calibri" panose="020F0502020204030204" pitchFamily="34" charset="0"/>
                <a:ea typeface="Calibri" panose="020F0502020204030204" pitchFamily="34" charset="0"/>
                <a:cs typeface="Times New Roman" panose="02020603050405020304" pitchFamily="18" charset="0"/>
              </a:rPr>
              <a:t>We take important decisions together at the relevant decision making level (staff, unit,…) and propagate them consequently</a:t>
            </a:r>
            <a:endParaRPr lang="en-B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1800" dirty="0">
                <a:effectLst/>
                <a:latin typeface="Calibri" panose="020F0502020204030204" pitchFamily="34" charset="0"/>
                <a:ea typeface="Calibri" panose="020F0502020204030204" pitchFamily="34" charset="0"/>
                <a:cs typeface="Times New Roman" panose="02020603050405020304" pitchFamily="18" charset="0"/>
              </a:rPr>
              <a:t>We are knowledgeable in the relevant developments, methods, theories and authors in our discipline and keep an eye on innovations in our field</a:t>
            </a:r>
            <a:endParaRPr lang="en-B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1800" dirty="0">
                <a:effectLst/>
                <a:latin typeface="Calibri" panose="020F0502020204030204" pitchFamily="34" charset="0"/>
                <a:ea typeface="Calibri" panose="020F0502020204030204" pitchFamily="34" charset="0"/>
                <a:cs typeface="Times New Roman" panose="02020603050405020304" pitchFamily="18" charset="0"/>
              </a:rPr>
              <a:t>We are constructively critical: based on our scientific expertise we ask questions, offer explanations and seek solutions </a:t>
            </a:r>
            <a:endParaRPr lang="en-B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1800" dirty="0">
                <a:effectLst/>
                <a:latin typeface="Calibri" panose="020F0502020204030204" pitchFamily="34" charset="0"/>
                <a:ea typeface="Calibri" panose="020F0502020204030204" pitchFamily="34" charset="0"/>
                <a:cs typeface="Times New Roman" panose="02020603050405020304" pitchFamily="18" charset="0"/>
              </a:rPr>
              <a:t>We aim high and together make SMIT into a centre of reference</a:t>
            </a:r>
            <a:endParaRPr lang="en-B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1800" dirty="0">
                <a:effectLst/>
                <a:latin typeface="Calibri" panose="020F0502020204030204" pitchFamily="34" charset="0"/>
                <a:ea typeface="Calibri" panose="020F0502020204030204" pitchFamily="34" charset="0"/>
                <a:cs typeface="Times New Roman" panose="02020603050405020304" pitchFamily="18" charset="0"/>
              </a:rPr>
              <a:t>We share our scientific expertise broadly in order to be visible with academia, stakeholders, government and a wide audience</a:t>
            </a:r>
            <a:endParaRPr lang="en-B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1800" dirty="0">
                <a:effectLst/>
                <a:latin typeface="Calibri" panose="020F0502020204030204" pitchFamily="34" charset="0"/>
                <a:ea typeface="Calibri" panose="020F0502020204030204" pitchFamily="34" charset="0"/>
                <a:cs typeface="Times New Roman" panose="02020603050405020304" pitchFamily="18" charset="0"/>
              </a:rPr>
              <a:t>We prioritise projects according to their societal and scientific relevance</a:t>
            </a:r>
            <a:endParaRPr lang="en-B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1800" dirty="0">
                <a:effectLst/>
                <a:latin typeface="Calibri" panose="020F0502020204030204" pitchFamily="34" charset="0"/>
                <a:ea typeface="Calibri" panose="020F0502020204030204" pitchFamily="34" charset="0"/>
                <a:cs typeface="Times New Roman" panose="02020603050405020304" pitchFamily="18" charset="0"/>
              </a:rPr>
              <a:t>We translate scientific knowledge into applicable insights, tools and recommendations </a:t>
            </a:r>
            <a:endParaRPr lang="en-B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BE" dirty="0"/>
          </a:p>
        </p:txBody>
      </p:sp>
    </p:spTree>
    <p:extLst>
      <p:ext uri="{BB962C8B-B14F-4D97-AF65-F5344CB8AC3E}">
        <p14:creationId xmlns:p14="http://schemas.microsoft.com/office/powerpoint/2010/main" val="2473150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9F387-1F8E-4CD1-C2C4-02EA35096C0D}"/>
              </a:ext>
            </a:extLst>
          </p:cNvPr>
          <p:cNvSpPr>
            <a:spLocks noGrp="1"/>
          </p:cNvSpPr>
          <p:nvPr>
            <p:ph type="title"/>
          </p:nvPr>
        </p:nvSpPr>
        <p:spPr/>
        <p:txBody>
          <a:bodyPr/>
          <a:lstStyle/>
          <a:p>
            <a:r>
              <a:rPr lang="en-BE" dirty="0"/>
              <a:t>NUSE’s purpose is to…</a:t>
            </a:r>
          </a:p>
        </p:txBody>
      </p:sp>
      <p:sp>
        <p:nvSpPr>
          <p:cNvPr id="3" name="Content Placeholder 2">
            <a:extLst>
              <a:ext uri="{FF2B5EF4-FFF2-40B4-BE49-F238E27FC236}">
                <a16:creationId xmlns:a16="http://schemas.microsoft.com/office/drawing/2014/main" id="{9F148432-4B6C-0860-6518-FB6431C363BF}"/>
              </a:ext>
            </a:extLst>
          </p:cNvPr>
          <p:cNvSpPr>
            <a:spLocks noGrp="1"/>
          </p:cNvSpPr>
          <p:nvPr>
            <p:ph idx="1"/>
          </p:nvPr>
        </p:nvSpPr>
        <p:spPr/>
        <p:txBody>
          <a:bodyPr/>
          <a:lstStyle/>
          <a:p>
            <a:endParaRPr lang="en-BE"/>
          </a:p>
        </p:txBody>
      </p:sp>
    </p:spTree>
    <p:extLst>
      <p:ext uri="{BB962C8B-B14F-4D97-AF65-F5344CB8AC3E}">
        <p14:creationId xmlns:p14="http://schemas.microsoft.com/office/powerpoint/2010/main" val="1714963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9A1E4-2493-FBC9-B505-424E71C8A4F4}"/>
              </a:ext>
            </a:extLst>
          </p:cNvPr>
          <p:cNvSpPr>
            <a:spLocks noGrp="1"/>
          </p:cNvSpPr>
          <p:nvPr>
            <p:ph type="title"/>
          </p:nvPr>
        </p:nvSpPr>
        <p:spPr/>
        <p:txBody>
          <a:bodyPr/>
          <a:lstStyle/>
          <a:p>
            <a:r>
              <a:rPr lang="en-BE" dirty="0"/>
              <a:t>3. Add why your company does what it does</a:t>
            </a:r>
          </a:p>
        </p:txBody>
      </p:sp>
      <p:sp>
        <p:nvSpPr>
          <p:cNvPr id="3" name="Content Placeholder 2">
            <a:extLst>
              <a:ext uri="{FF2B5EF4-FFF2-40B4-BE49-F238E27FC236}">
                <a16:creationId xmlns:a16="http://schemas.microsoft.com/office/drawing/2014/main" id="{68E9F04B-5D98-9EE4-5BA5-2BA237E9F611}"/>
              </a:ext>
            </a:extLst>
          </p:cNvPr>
          <p:cNvSpPr>
            <a:spLocks noGrp="1"/>
          </p:cNvSpPr>
          <p:nvPr>
            <p:ph idx="1"/>
          </p:nvPr>
        </p:nvSpPr>
        <p:spPr/>
        <p:txBody>
          <a:bodyPr/>
          <a:lstStyle/>
          <a:p>
            <a:pPr marL="0" indent="0" algn="l">
              <a:buNone/>
            </a:pPr>
            <a:r>
              <a:rPr lang="en-GB" b="0" i="0" dirty="0">
                <a:effectLst/>
                <a:latin typeface="Rubik"/>
              </a:rPr>
              <a:t>This is the part of your mission statement that describes your spark—the passion behind your organisation.</a:t>
            </a:r>
          </a:p>
          <a:p>
            <a:pPr marL="0" indent="0" algn="l">
              <a:buNone/>
            </a:pPr>
            <a:r>
              <a:rPr lang="en-GB" b="0" i="0" dirty="0">
                <a:effectLst/>
                <a:latin typeface="Rubik"/>
              </a:rPr>
              <a:t>Why does your organisation do what it does? For some people, it helps to think back on why </a:t>
            </a:r>
            <a:r>
              <a:rPr lang="en-GB" dirty="0">
                <a:latin typeface="Rubik"/>
              </a:rPr>
              <a:t>they started their business in the first place.</a:t>
            </a:r>
          </a:p>
          <a:p>
            <a:pPr marL="0" indent="0">
              <a:buNone/>
            </a:pPr>
            <a:br>
              <a:rPr lang="en-GB" dirty="0"/>
            </a:br>
            <a:endParaRPr lang="en-BE" dirty="0"/>
          </a:p>
        </p:txBody>
      </p:sp>
    </p:spTree>
    <p:extLst>
      <p:ext uri="{BB962C8B-B14F-4D97-AF65-F5344CB8AC3E}">
        <p14:creationId xmlns:p14="http://schemas.microsoft.com/office/powerpoint/2010/main" val="3043173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498</Words>
  <Application>Microsoft Macintosh PowerPoint</Application>
  <PresentationFormat>Widescreen</PresentationFormat>
  <Paragraphs>34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Rubik</vt:lpstr>
      <vt:lpstr>Office Theme</vt:lpstr>
      <vt:lpstr>NUSE</vt:lpstr>
      <vt:lpstr>Mission statement?</vt:lpstr>
      <vt:lpstr>3 steps</vt:lpstr>
      <vt:lpstr>1. Describe what your organisation does </vt:lpstr>
      <vt:lpstr>NUSE’s purpose is to…</vt:lpstr>
      <vt:lpstr>2. Add how your organisation does what it does</vt:lpstr>
      <vt:lpstr>SMIT VALUES: We are collaborative critical experts seeking to make a difference</vt:lpstr>
      <vt:lpstr>NUSE’s purpose is to…</vt:lpstr>
      <vt:lpstr>3. Add why your company does what it does</vt:lpstr>
      <vt:lpstr>SMIT PURPOSE: to make technology society proof</vt:lpstr>
      <vt:lpstr>NUSE’s purpose is to…</vt:lpstr>
      <vt:lpstr>NUSE’s mission statement is: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NUSE</dc:title>
  <dc:creator>Ike PICONE</dc:creator>
  <cp:lastModifiedBy>Ike PICONE</cp:lastModifiedBy>
  <cp:revision>3</cp:revision>
  <dcterms:created xsi:type="dcterms:W3CDTF">2023-01-17T12:33:23Z</dcterms:created>
  <dcterms:modified xsi:type="dcterms:W3CDTF">2023-01-17T12:54:22Z</dcterms:modified>
</cp:coreProperties>
</file>